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A0"/>
    <a:srgbClr val="FF6666"/>
    <a:srgbClr val="66CCFF"/>
    <a:srgbClr val="0080FF"/>
    <a:srgbClr val="004080"/>
    <a:srgbClr val="000080"/>
    <a:srgbClr val="0000FF"/>
    <a:srgbClr val="ED2C05"/>
    <a:srgbClr val="470094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393" autoAdjust="0"/>
  </p:normalViewPr>
  <p:slideViewPr>
    <p:cSldViewPr snapToGrid="0" snapToObjects="1">
      <p:cViewPr>
        <p:scale>
          <a:sx n="90" d="100"/>
          <a:sy n="90" d="100"/>
        </p:scale>
        <p:origin x="-234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77D56B-4867-4ADD-9F47-8003B3E49BBC}" type="datetimeFigureOut">
              <a:rPr lang="en-US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A30F6A-02CA-46EB-8FD2-F97211F59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9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6027CE-BF59-43DA-B72C-73EEE9AFDFE5}" type="datetimeFigureOut">
              <a:rPr lang="en-US"/>
              <a:pPr>
                <a:defRPr/>
              </a:pPr>
              <a:t>4/15/2016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EA801E-8AC4-470C-83B1-E90F8E31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7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58AD-F139-4CBD-8E60-E9B8C3F4F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hteck 5"/>
          <p:cNvSpPr/>
          <p:nvPr userDrawn="1"/>
        </p:nvSpPr>
        <p:spPr>
          <a:xfrm>
            <a:off x="244444" y="101600"/>
            <a:ext cx="1883120" cy="1700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C0497-AA04-4640-8A46-299F739D8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6"/>
          <p:cNvGraphicFramePr>
            <a:graphicFrameLocks noGrp="1"/>
          </p:cNvGraphicFramePr>
          <p:nvPr/>
        </p:nvGraphicFramePr>
        <p:xfrm>
          <a:off x="147638" y="3602038"/>
          <a:ext cx="8863264" cy="263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16"/>
                <a:gridCol w="2215816"/>
                <a:gridCol w="2215816"/>
                <a:gridCol w="2215816"/>
              </a:tblGrid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DINPro-Black"/>
                          <a:cs typeface="DINPro-Black"/>
                        </a:rPr>
                        <a:t>Product Brand</a:t>
                      </a:r>
                      <a:endParaRPr lang="en-US" dirty="0">
                        <a:latin typeface="DINPro-Black"/>
                        <a:cs typeface="DINPro-Blac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DINPro-Black"/>
                          <a:cs typeface="DINPro-Black"/>
                        </a:rPr>
                        <a:t>Item 1</a:t>
                      </a:r>
                      <a:endParaRPr lang="en-US" dirty="0">
                        <a:latin typeface="DINPro-Black"/>
                        <a:cs typeface="DINPro-Blac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DINPro-Black"/>
                          <a:cs typeface="DINPro-Black"/>
                        </a:rPr>
                        <a:t>Item 3</a:t>
                      </a:r>
                      <a:endParaRPr lang="en-US" dirty="0">
                        <a:latin typeface="DINPro-Black"/>
                        <a:cs typeface="DINPro-Blac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DINPro-Black"/>
                          <a:cs typeface="DINPro-Black"/>
                        </a:rPr>
                        <a:t>Item 4</a:t>
                      </a:r>
                      <a:endParaRPr lang="en-US" dirty="0">
                        <a:latin typeface="DINPro-Black"/>
                        <a:cs typeface="DINPro-Black"/>
                      </a:endParaRPr>
                    </a:p>
                  </a:txBody>
                  <a:tcPr/>
                </a:tc>
              </a:tr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wis721 Bd BT"/>
                          <a:cs typeface="Swis721 Bd BT"/>
                        </a:rPr>
                        <a:t>USP</a:t>
                      </a:r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</a:tr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wis721 Bd BT"/>
                          <a:cs typeface="Swis721 Bd BT"/>
                        </a:rPr>
                        <a:t>Feature 1</a:t>
                      </a:r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</a:tr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wis721 Bd BT"/>
                          <a:cs typeface="Swis721 Bd BT"/>
                        </a:rPr>
                        <a:t>Feature 2</a:t>
                      </a:r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</a:tr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wis721 Bd BT"/>
                          <a:cs typeface="Swis721 Bd BT"/>
                        </a:rPr>
                        <a:t>Feature 3</a:t>
                      </a:r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</a:tr>
              <a:tr h="43893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wis721 Bd BT"/>
                          <a:cs typeface="Swis721 Bd BT"/>
                        </a:rPr>
                        <a:t>MSRP</a:t>
                      </a:r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Swis721 Bd BT"/>
                        <a:cs typeface="Swis721 Bd B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16100" y="101600"/>
            <a:ext cx="7327900" cy="749300"/>
          </a:xfr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A5392-B496-404C-B702-9AC306B47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5190-5EC4-4B58-A50E-C3927C360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hteck 5"/>
          <p:cNvSpPr/>
          <p:nvPr userDrawn="1"/>
        </p:nvSpPr>
        <p:spPr>
          <a:xfrm>
            <a:off x="244444" y="101600"/>
            <a:ext cx="1883120" cy="1700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3946-B12F-41C1-96F2-19A17D964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EB056-1B16-479A-AE97-BEA8A64C8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6087-687D-4BE5-8BAC-10FD7793E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1759-09A9-477C-805B-DCB43E917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4E3E6-3384-40E5-8CB0-A25267FF8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16481" y="161290"/>
            <a:ext cx="6370320" cy="692150"/>
          </a:xfrm>
        </p:spPr>
        <p:txBody>
          <a:bodyPr anchor="ctr"/>
          <a:lstStyle>
            <a:lvl1pPr algn="r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7920"/>
            <a:ext cx="5111750" cy="49882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37920"/>
            <a:ext cx="3008313" cy="4988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E2B30-49BA-4120-B759-489FDA5E7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07439"/>
            <a:ext cx="5486400" cy="36201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452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8/15/13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C379-757E-4D6A-9A42-37084F6BF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itzPPTNew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7107" name="Title Placeholder 1"/>
          <p:cNvSpPr>
            <a:spLocks noGrp="1"/>
          </p:cNvSpPr>
          <p:nvPr>
            <p:ph type="title"/>
          </p:nvPr>
        </p:nvSpPr>
        <p:spPr bwMode="auto">
          <a:xfrm>
            <a:off x="1816100" y="101600"/>
            <a:ext cx="68707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71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52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D74796E3-3433-4A29-BD89-77336092E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61" r:id="rId11"/>
  </p:sldLayoutIdLst>
  <p:hf hdr="0" ftr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lang="en-US" sz="2800" b="1" kern="1200" dirty="0" smtClean="0">
          <a:solidFill>
            <a:schemeClr val="bg1"/>
          </a:solidFill>
          <a:latin typeface="Century Gothic"/>
          <a:ea typeface="Century Gothic" pitchFamily="34" charset="0"/>
          <a:cs typeface="Century Gothic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Lucida Grande"/>
        <a:buChar char="●"/>
        <a:defRPr sz="28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→"/>
        <a:defRPr sz="2200" kern="1200">
          <a:solidFill>
            <a:srgbClr val="7F7F7F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DADAD"/>
        </a:buClr>
        <a:buFont typeface="Arial" charset="0"/>
        <a:buChar char="•"/>
        <a:defRPr sz="2000" kern="1200">
          <a:solidFill>
            <a:srgbClr val="666666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→"/>
        <a:defRPr sz="1600" kern="1200">
          <a:solidFill>
            <a:srgbClr val="171717"/>
          </a:solidFill>
          <a:latin typeface="Century Gothic"/>
          <a:ea typeface="Century Gothic" pitchFamily="34" charset="0"/>
          <a:cs typeface="Century Gothic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/>
        <a:buChar char="・"/>
        <a:defRPr sz="1400" kern="1200">
          <a:solidFill>
            <a:srgbClr val="737373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16" y="1204913"/>
            <a:ext cx="4376737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00600" y="1109579"/>
            <a:ext cx="3886200" cy="4872121"/>
          </a:xfrm>
        </p:spPr>
        <p:txBody>
          <a:bodyPr/>
          <a:lstStyle/>
          <a:p>
            <a:pPr marL="342900" indent="-342900">
              <a:buClr>
                <a:srgbClr val="008000"/>
              </a:buClr>
              <a:buFont typeface="+mj-lt"/>
              <a:buAutoNum type="arabicPeriod"/>
            </a:pPr>
            <a:r>
              <a:rPr lang="nl-BE" sz="1400" dirty="0" smtClean="0"/>
              <a:t>Go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Devices</a:t>
            </a:r>
            <a:r>
              <a:rPr lang="nl-BE" sz="1400" dirty="0" smtClean="0"/>
              <a:t> &amp; Printers. Select </a:t>
            </a:r>
            <a:r>
              <a:rPr lang="nl-BE" sz="1400" dirty="0" err="1" smtClean="0"/>
              <a:t>your</a:t>
            </a:r>
            <a:r>
              <a:rPr lang="nl-BE" sz="1400" dirty="0" smtClean="0"/>
              <a:t> Leitz Icon Printer </a:t>
            </a:r>
            <a:r>
              <a:rPr lang="nl-BE" sz="1400" dirty="0" err="1" smtClean="0"/>
              <a:t>and</a:t>
            </a:r>
            <a:r>
              <a:rPr lang="nl-BE" sz="1400" dirty="0" smtClean="0"/>
              <a:t> open </a:t>
            </a:r>
            <a:r>
              <a:rPr lang="nl-BE" sz="1400" dirty="0" err="1" smtClean="0"/>
              <a:t>the</a:t>
            </a:r>
            <a:r>
              <a:rPr lang="nl-BE" sz="1400" dirty="0" smtClean="0"/>
              <a:t> “Print Server </a:t>
            </a:r>
            <a:r>
              <a:rPr lang="nl-BE" sz="1400" dirty="0" err="1" smtClean="0"/>
              <a:t>Properties</a:t>
            </a:r>
            <a:r>
              <a:rPr lang="nl-BE" sz="1400" dirty="0" smtClean="0"/>
              <a:t>” menu.</a:t>
            </a:r>
          </a:p>
          <a:p>
            <a:pPr marL="342900" indent="-342900">
              <a:buClr>
                <a:srgbClr val="008000"/>
              </a:buClr>
              <a:buFont typeface="+mj-lt"/>
              <a:buAutoNum type="arabicPeriod"/>
            </a:pPr>
            <a:r>
              <a:rPr lang="nl-BE" sz="1400" dirty="0" err="1" smtClean="0"/>
              <a:t>Create</a:t>
            </a:r>
            <a:r>
              <a:rPr lang="nl-BE" sz="1400" dirty="0" smtClean="0"/>
              <a:t> a new Form</a:t>
            </a:r>
          </a:p>
          <a:p>
            <a:pPr marL="342900" indent="-342900">
              <a:buClr>
                <a:srgbClr val="008000"/>
              </a:buClr>
              <a:buFont typeface="+mj-lt"/>
              <a:buAutoNum type="arabicPeriod"/>
            </a:pPr>
            <a:r>
              <a:rPr lang="nl-BE" sz="1400" dirty="0" smtClean="0"/>
              <a:t>Select </a:t>
            </a:r>
            <a:r>
              <a:rPr lang="nl-BE" sz="1400" dirty="0" err="1" smtClean="0"/>
              <a:t>the</a:t>
            </a:r>
            <a:r>
              <a:rPr lang="nl-BE" sz="1400" dirty="0" smtClean="0"/>
              <a:t> </a:t>
            </a:r>
            <a:r>
              <a:rPr lang="nl-BE" sz="1400" dirty="0" err="1" smtClean="0"/>
              <a:t>size</a:t>
            </a:r>
            <a:r>
              <a:rPr lang="nl-BE" sz="1400" dirty="0" smtClean="0"/>
              <a:t> of </a:t>
            </a:r>
            <a:r>
              <a:rPr lang="nl-BE" sz="1400" dirty="0" err="1" smtClean="0"/>
              <a:t>the</a:t>
            </a:r>
            <a:r>
              <a:rPr lang="nl-BE" sz="1400" dirty="0" smtClean="0"/>
              <a:t> label </a:t>
            </a:r>
            <a:r>
              <a:rPr lang="nl-BE" sz="1400" dirty="0" err="1" smtClean="0"/>
              <a:t>you</a:t>
            </a:r>
            <a:r>
              <a:rPr lang="nl-BE" sz="1400" dirty="0" smtClean="0"/>
              <a:t> want </a:t>
            </a:r>
            <a:r>
              <a:rPr lang="nl-BE" sz="1400" dirty="0" err="1" smtClean="0"/>
              <a:t>to</a:t>
            </a:r>
            <a:r>
              <a:rPr lang="nl-BE" sz="1400" dirty="0" smtClean="0"/>
              <a:t> print. </a:t>
            </a:r>
            <a:r>
              <a:rPr lang="nl-BE" sz="1400" dirty="0" err="1" smtClean="0"/>
              <a:t>Note</a:t>
            </a:r>
            <a:r>
              <a:rPr lang="nl-BE" sz="1400" dirty="0" smtClean="0"/>
              <a:t> </a:t>
            </a:r>
            <a:r>
              <a:rPr lang="nl-BE" sz="1400" dirty="0" err="1" smtClean="0"/>
              <a:t>that</a:t>
            </a:r>
            <a:r>
              <a:rPr lang="nl-BE" sz="1400" dirty="0" smtClean="0"/>
              <a:t> </a:t>
            </a:r>
            <a:r>
              <a:rPr lang="nl-BE" sz="1400" dirty="0" err="1" smtClean="0"/>
              <a:t>the</a:t>
            </a:r>
            <a:r>
              <a:rPr lang="nl-BE" sz="1400" dirty="0" smtClean="0"/>
              <a:t> </a:t>
            </a:r>
            <a:r>
              <a:rPr lang="nl-BE" sz="1400" dirty="0" err="1" smtClean="0"/>
              <a:t>width</a:t>
            </a:r>
            <a:r>
              <a:rPr lang="nl-BE" sz="1400" dirty="0" smtClean="0"/>
              <a:t> </a:t>
            </a:r>
            <a:r>
              <a:rPr lang="nl-BE" sz="1400" dirty="0" err="1" smtClean="0"/>
              <a:t>needs</a:t>
            </a:r>
            <a:r>
              <a:rPr lang="nl-BE" sz="1400" dirty="0" smtClean="0"/>
              <a:t>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correspond</a:t>
            </a:r>
            <a:r>
              <a:rPr lang="nl-BE" sz="1400" dirty="0" smtClean="0"/>
              <a:t> </a:t>
            </a:r>
            <a:r>
              <a:rPr lang="nl-BE" sz="1400" dirty="0" err="1" smtClean="0"/>
              <a:t>the</a:t>
            </a:r>
            <a:r>
              <a:rPr lang="nl-BE" sz="1400" dirty="0" smtClean="0"/>
              <a:t> label </a:t>
            </a:r>
            <a:r>
              <a:rPr lang="nl-BE" sz="1400" dirty="0" err="1" smtClean="0"/>
              <a:t>widths</a:t>
            </a:r>
            <a:r>
              <a:rPr lang="nl-BE" sz="1400" dirty="0" smtClean="0"/>
              <a:t> we have </a:t>
            </a:r>
            <a:r>
              <a:rPr lang="nl-BE" sz="1400" dirty="0" err="1" smtClean="0"/>
              <a:t>available</a:t>
            </a:r>
            <a:r>
              <a:rPr lang="nl-BE" sz="1400" dirty="0" smtClean="0"/>
              <a:t> (12, 19, 25, 39, 50, 61 or 88mm). As </a:t>
            </a:r>
            <a:r>
              <a:rPr lang="nl-BE" sz="1400" dirty="0" err="1" smtClean="0"/>
              <a:t>the</a:t>
            </a:r>
            <a:r>
              <a:rPr lang="nl-BE" sz="1400" dirty="0" smtClean="0"/>
              <a:t> printer </a:t>
            </a:r>
            <a:r>
              <a:rPr lang="nl-BE" sz="1400" dirty="0" err="1" smtClean="0"/>
              <a:t>will</a:t>
            </a:r>
            <a:r>
              <a:rPr lang="nl-BE" sz="1400" dirty="0" smtClean="0"/>
              <a:t> cut </a:t>
            </a:r>
            <a:r>
              <a:rPr lang="nl-BE" sz="1400" dirty="0" err="1" smtClean="0"/>
              <a:t>the</a:t>
            </a:r>
            <a:r>
              <a:rPr lang="nl-BE" sz="1400" dirty="0" smtClean="0"/>
              <a:t> label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size</a:t>
            </a:r>
            <a:r>
              <a:rPr lang="nl-BE" sz="1400" dirty="0" smtClean="0"/>
              <a:t>, </a:t>
            </a:r>
            <a:r>
              <a:rPr lang="nl-BE" sz="1400" dirty="0" err="1" smtClean="0"/>
              <a:t>you</a:t>
            </a:r>
            <a:r>
              <a:rPr lang="nl-BE" sz="1400" dirty="0" smtClean="0"/>
              <a:t> </a:t>
            </a:r>
            <a:r>
              <a:rPr lang="nl-BE" sz="1400" dirty="0" err="1" smtClean="0"/>
              <a:t>can</a:t>
            </a:r>
            <a:r>
              <a:rPr lang="nl-BE" sz="1400" dirty="0" smtClean="0"/>
              <a:t> select </a:t>
            </a:r>
            <a:r>
              <a:rPr lang="nl-BE" sz="1400" dirty="0" err="1" smtClean="0"/>
              <a:t>any</a:t>
            </a:r>
            <a:r>
              <a:rPr lang="nl-BE" sz="1400" dirty="0" smtClean="0"/>
              <a:t> </a:t>
            </a:r>
            <a:r>
              <a:rPr lang="nl-BE" sz="1400" dirty="0" err="1" smtClean="0"/>
              <a:t>Height</a:t>
            </a:r>
            <a:r>
              <a:rPr lang="nl-BE" sz="1400" dirty="0" smtClean="0"/>
              <a:t> of label </a:t>
            </a:r>
            <a:r>
              <a:rPr lang="nl-BE" sz="1400" dirty="0" err="1" smtClean="0"/>
              <a:t>you</a:t>
            </a:r>
            <a:r>
              <a:rPr lang="nl-BE" sz="1400" dirty="0" smtClean="0"/>
              <a:t> </a:t>
            </a:r>
            <a:r>
              <a:rPr lang="nl-BE" sz="1400" dirty="0" err="1" smtClean="0"/>
              <a:t>desire</a:t>
            </a:r>
            <a:r>
              <a:rPr lang="nl-BE" sz="1400" dirty="0" smtClean="0"/>
              <a:t>. </a:t>
            </a:r>
          </a:p>
          <a:p>
            <a:pPr marL="342900" indent="-342900">
              <a:buClr>
                <a:srgbClr val="008000"/>
              </a:buClr>
              <a:buFont typeface="+mj-lt"/>
              <a:buAutoNum type="arabicPeriod"/>
            </a:pPr>
            <a:r>
              <a:rPr lang="nl-BE" sz="1400" dirty="0" smtClean="0"/>
              <a:t>As </a:t>
            </a:r>
            <a:r>
              <a:rPr lang="nl-BE" sz="1400" dirty="0" err="1" smtClean="0"/>
              <a:t>you</a:t>
            </a:r>
            <a:r>
              <a:rPr lang="nl-BE" sz="1400" dirty="0" smtClean="0"/>
              <a:t> start </a:t>
            </a:r>
            <a:r>
              <a:rPr lang="nl-BE" sz="1400" dirty="0" err="1" smtClean="0"/>
              <a:t>creating</a:t>
            </a:r>
            <a:r>
              <a:rPr lang="nl-BE" sz="1400" dirty="0" smtClean="0"/>
              <a:t> a new form </a:t>
            </a:r>
            <a:r>
              <a:rPr lang="nl-BE" sz="1400" dirty="0" err="1" smtClean="0"/>
              <a:t>from</a:t>
            </a:r>
            <a:r>
              <a:rPr lang="nl-BE" sz="1400" dirty="0" smtClean="0"/>
              <a:t> </a:t>
            </a:r>
            <a:r>
              <a:rPr lang="nl-BE" sz="1400" dirty="0" err="1" smtClean="0"/>
              <a:t>an</a:t>
            </a:r>
            <a:r>
              <a:rPr lang="nl-BE" sz="1400" dirty="0" smtClean="0"/>
              <a:t> </a:t>
            </a:r>
            <a:r>
              <a:rPr lang="nl-BE" sz="1400" dirty="0" err="1" smtClean="0"/>
              <a:t>existing</a:t>
            </a:r>
            <a:r>
              <a:rPr lang="nl-BE" sz="1400" dirty="0" smtClean="0"/>
              <a:t> </a:t>
            </a:r>
            <a:r>
              <a:rPr lang="nl-BE" sz="1400" dirty="0" err="1" smtClean="0"/>
              <a:t>one</a:t>
            </a:r>
            <a:r>
              <a:rPr lang="nl-BE" sz="1400" dirty="0" smtClean="0"/>
              <a:t>, </a:t>
            </a:r>
            <a:r>
              <a:rPr lang="nl-BE" sz="1400" dirty="0" err="1" smtClean="0"/>
              <a:t>don’t</a:t>
            </a:r>
            <a:r>
              <a:rPr lang="nl-BE" sz="1400" dirty="0" smtClean="0"/>
              <a:t> </a:t>
            </a:r>
            <a:r>
              <a:rPr lang="nl-BE" sz="1400" dirty="0" err="1" smtClean="0"/>
              <a:t>forget</a:t>
            </a:r>
            <a:r>
              <a:rPr lang="nl-BE" sz="1400" dirty="0" smtClean="0"/>
              <a:t> </a:t>
            </a:r>
            <a:r>
              <a:rPr lang="nl-BE" sz="1400" dirty="0" err="1" smtClean="0"/>
              <a:t>to</a:t>
            </a:r>
            <a:r>
              <a:rPr lang="nl-BE" sz="1400" dirty="0" smtClean="0"/>
              <a:t> </a:t>
            </a:r>
            <a:r>
              <a:rPr lang="nl-BE" sz="1400" dirty="0" err="1" smtClean="0"/>
              <a:t>rename</a:t>
            </a:r>
            <a:r>
              <a:rPr lang="nl-BE" sz="1400" dirty="0" smtClean="0"/>
              <a:t> </a:t>
            </a:r>
            <a:r>
              <a:rPr lang="nl-BE" sz="1400" dirty="0" err="1" smtClean="0"/>
              <a:t>before</a:t>
            </a:r>
            <a:r>
              <a:rPr lang="nl-BE" sz="1400" dirty="0" smtClean="0"/>
              <a:t> </a:t>
            </a:r>
            <a:r>
              <a:rPr lang="nl-BE" sz="1400" dirty="0" err="1" smtClean="0"/>
              <a:t>you</a:t>
            </a:r>
            <a:r>
              <a:rPr lang="nl-BE" sz="1400" dirty="0" smtClean="0"/>
              <a:t> click “OK” </a:t>
            </a:r>
          </a:p>
        </p:txBody>
      </p:sp>
      <p:sp>
        <p:nvSpPr>
          <p:cNvPr id="7" name="Oval 6"/>
          <p:cNvSpPr/>
          <p:nvPr/>
        </p:nvSpPr>
        <p:spPr>
          <a:xfrm>
            <a:off x="3030279" y="1511300"/>
            <a:ext cx="1015669" cy="2667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89495" y="1228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rgbClr val="008000"/>
                </a:solidFill>
              </a:rPr>
              <a:t>1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80484" y="3173274"/>
            <a:ext cx="938768" cy="310847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3855" y="29318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rgbClr val="008000"/>
                </a:solidFill>
              </a:rPr>
              <a:t>2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24605" y="4022651"/>
            <a:ext cx="1129992" cy="5334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36824" y="2899558"/>
            <a:ext cx="965755" cy="310954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046126" y="26897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 smtClean="0">
                <a:solidFill>
                  <a:srgbClr val="008000"/>
                </a:solidFill>
              </a:rPr>
              <a:t>4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7578" y="37551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>
                <a:solidFill>
                  <a:srgbClr val="008000"/>
                </a:solidFill>
              </a:rPr>
              <a:t>3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437" y="101600"/>
            <a:ext cx="7368363" cy="749300"/>
          </a:xfrm>
        </p:spPr>
        <p:txBody>
          <a:bodyPr/>
          <a:lstStyle/>
          <a:p>
            <a:r>
              <a:rPr lang="en-US" sz="2000" dirty="0">
                <a:latin typeface="DIN Alternate Bold"/>
                <a:cs typeface="DIN Alternate Bold"/>
              </a:rPr>
              <a:t>How to Add a Custom Label Size to the </a:t>
            </a:r>
            <a:r>
              <a:rPr lang="en-US" sz="2000" dirty="0" smtClean="0">
                <a:latin typeface="DIN Alternate Bold"/>
                <a:cs typeface="DIN Alternate Bold"/>
              </a:rPr>
              <a:t>Drivers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333333"/>
      </a:dk1>
      <a:lt1>
        <a:sysClr val="window" lastClr="FFFFFF"/>
      </a:lt1>
      <a:dk2>
        <a:srgbClr val="666666"/>
      </a:dk2>
      <a:lt2>
        <a:srgbClr val="EBEBEA"/>
      </a:lt2>
      <a:accent1>
        <a:srgbClr val="007E36"/>
      </a:accent1>
      <a:accent2>
        <a:srgbClr val="005829"/>
      </a:accent2>
      <a:accent3>
        <a:srgbClr val="80FF00"/>
      </a:accent3>
      <a:accent4>
        <a:srgbClr val="666666"/>
      </a:accent4>
      <a:accent5>
        <a:srgbClr val="BFBFBF"/>
      </a:accent5>
      <a:accent6>
        <a:srgbClr val="EBEBEA"/>
      </a:accent6>
      <a:hlink>
        <a:srgbClr val="007E36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120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to Add a Custom Label Size to the Drivers</vt:lpstr>
    </vt:vector>
  </TitlesOfParts>
  <Company>Esselte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Potter</dc:creator>
  <cp:lastModifiedBy>Admin</cp:lastModifiedBy>
  <cp:revision>305</cp:revision>
  <dcterms:created xsi:type="dcterms:W3CDTF">2013-03-07T18:38:18Z</dcterms:created>
  <dcterms:modified xsi:type="dcterms:W3CDTF">2016-04-15T11:31:47Z</dcterms:modified>
</cp:coreProperties>
</file>